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7B160F-25DE-4242-AD58-9140048D748B}" type="datetimeFigureOut">
              <a:rPr lang="zh-TW" altLang="en-US" smtClean="0"/>
              <a:t>2012/3/15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71D54D-A9F6-4A71-8654-B307667D962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/>
          <a:lstStyle/>
          <a:p>
            <a:r>
              <a:rPr lang="zh-TW" altLang="zh-TW" dirty="0"/>
              <a:t>番石榴</a:t>
            </a:r>
            <a:r>
              <a:rPr lang="en-US" altLang="zh-TW" dirty="0" smtClean="0"/>
              <a:t>:</a:t>
            </a:r>
            <a:r>
              <a:rPr lang="zh-TW" altLang="en-US" dirty="0" smtClean="0"/>
              <a:t>  陳正宏主講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F:\DCIM\109_PANA\P1090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488832" cy="4546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i="1" dirty="0"/>
              <a:t>鳳梨釋迦</a:t>
            </a:r>
            <a:endParaRPr lang="zh-TW" altLang="en-US" dirty="0"/>
          </a:p>
        </p:txBody>
      </p:sp>
      <p:pic>
        <p:nvPicPr>
          <p:cNvPr id="6" name="Content Placeholder 5" descr="鳳梨釋迦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204863"/>
            <a:ext cx="6552728" cy="42521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軟枝楊桃</a:t>
            </a:r>
            <a:endParaRPr lang="zh-TW" altLang="en-US" dirty="0"/>
          </a:p>
        </p:txBody>
      </p:sp>
      <p:pic>
        <p:nvPicPr>
          <p:cNvPr id="4" name="Content Placeholder 3" descr="軟枝楊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912768" cy="54036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巴掌蓮霧</a:t>
            </a:r>
            <a:endParaRPr lang="zh-TW" altLang="en-US" dirty="0"/>
          </a:p>
        </p:txBody>
      </p:sp>
      <p:pic>
        <p:nvPicPr>
          <p:cNvPr id="4" name="Content Placeholder 3" descr="巴掌蓮霧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616624" cy="463883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荔枝、龍眼</a:t>
            </a:r>
            <a:endParaRPr lang="zh-TW" altLang="en-US" dirty="0"/>
          </a:p>
        </p:txBody>
      </p:sp>
      <p:pic>
        <p:nvPicPr>
          <p:cNvPr id="4" name="Content Placeholder 3" descr="龍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6480720" cy="4312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464496"/>
          </a:xfrm>
        </p:spPr>
        <p:txBody>
          <a:bodyPr>
            <a:normAutofit fontScale="90000"/>
          </a:bodyPr>
          <a:lstStyle/>
          <a:p>
            <a:r>
              <a:rPr lang="zh-TW" altLang="zh-TW" dirty="0"/>
              <a:t>芭樂為容易種果樹之一，又名番石榴</a:t>
            </a:r>
            <a:r>
              <a:rPr lang="en-US" altLang="zh-TW" dirty="0"/>
              <a:t>:</a:t>
            </a:r>
            <a:r>
              <a:rPr lang="zh-TW" altLang="zh-TW" dirty="0"/>
              <a:t>喜熱，長綠。夏天起開始開花至年底，果實則從</a:t>
            </a:r>
            <a:r>
              <a:rPr lang="en-US" altLang="zh-TW" dirty="0"/>
              <a:t>9</a:t>
            </a:r>
            <a:r>
              <a:rPr lang="zh-TW" altLang="zh-TW" dirty="0"/>
              <a:t>月中旬起至</a:t>
            </a:r>
            <a:r>
              <a:rPr lang="en-US" altLang="zh-TW" dirty="0"/>
              <a:t>1-2</a:t>
            </a:r>
            <a:r>
              <a:rPr lang="zh-TW" altLang="zh-TW" dirty="0"/>
              <a:t>月成熟。初春、初夏可放雞肥促進生長新枝葉。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/>
              <a:t>芭樂開花在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新枝第</a:t>
            </a:r>
            <a:r>
              <a:rPr lang="en-US" altLang="zh-TW" dirty="0" smtClean="0"/>
              <a:t>2</a:t>
            </a:r>
            <a:r>
              <a:rPr lang="zh-TW" altLang="zh-TW" dirty="0" smtClean="0"/>
              <a:t>節至第</a:t>
            </a:r>
            <a:r>
              <a:rPr lang="en-US" altLang="zh-TW" dirty="0" smtClean="0"/>
              <a:t>8</a:t>
            </a:r>
            <a:r>
              <a:rPr lang="zh-TW" altLang="zh-TW" dirty="0" smtClean="0"/>
              <a:t>節之間</a:t>
            </a:r>
            <a:endParaRPr lang="zh-TW" altLang="en-US" dirty="0"/>
          </a:p>
        </p:txBody>
      </p:sp>
      <p:pic>
        <p:nvPicPr>
          <p:cNvPr id="2050" name="Picture 2" descr="F:\DCIM\109_PANA\P1090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5</a:t>
            </a:r>
            <a:r>
              <a:rPr lang="zh-TW" altLang="zh-TW" sz="4000" dirty="0"/>
              <a:t>、</a:t>
            </a:r>
            <a:r>
              <a:rPr lang="en-US" altLang="zh-TW" sz="4000" dirty="0"/>
              <a:t>6</a:t>
            </a:r>
            <a:r>
              <a:rPr lang="zh-TW" altLang="zh-TW" sz="4000" dirty="0"/>
              <a:t>月可放開花肥促進開花。芭樂開花在新枝第</a:t>
            </a:r>
            <a:r>
              <a:rPr lang="en-US" altLang="zh-TW" sz="4000" dirty="0"/>
              <a:t>2</a:t>
            </a:r>
            <a:r>
              <a:rPr lang="zh-TW" altLang="zh-TW" sz="4000" dirty="0"/>
              <a:t>節至第</a:t>
            </a:r>
            <a:r>
              <a:rPr lang="en-US" altLang="zh-TW" sz="4000" dirty="0"/>
              <a:t>8</a:t>
            </a:r>
            <a:r>
              <a:rPr lang="zh-TW" altLang="zh-TW" sz="4000" dirty="0"/>
              <a:t>節之間，因此當枝長</a:t>
            </a:r>
            <a:r>
              <a:rPr lang="en-US" altLang="zh-TW" sz="4000" dirty="0"/>
              <a:t>25~40</a:t>
            </a:r>
            <a:r>
              <a:rPr lang="zh-TW" altLang="zh-TW" sz="4000" dirty="0"/>
              <a:t>公分以上就可摘心以促進抽新枝。結果枝也須摘心以促進果實長大。芭樂夏天吃水迅速，因此要注意水量要充足，最多每隔一天一次，但要深澆。</a:t>
            </a:r>
            <a:endParaRPr lang="zh-TW" alt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/>
              <a:t>春天時即會抽新枝葉。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芭樂種子具有多胚芽，</a:t>
            </a:r>
            <a:endParaRPr lang="zh-TW" altLang="en-US" dirty="0"/>
          </a:p>
        </p:txBody>
      </p:sp>
      <p:pic>
        <p:nvPicPr>
          <p:cNvPr id="4098" name="Picture 2" descr="C:\Users\Rick\Desktop\居家園藝課程\番石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768752" cy="4771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從</a:t>
            </a:r>
            <a:r>
              <a:rPr lang="en-US" altLang="zh-TW" sz="3200" dirty="0"/>
              <a:t>10</a:t>
            </a:r>
            <a:r>
              <a:rPr lang="zh-TW" altLang="zh-TW" sz="3200" dirty="0"/>
              <a:t>月起晚上溫度可能遇冷，因此葉面開始會呈斑紅點在葉邊，然後逐漸整片葉變紅紫色。此時就得減少澆水次數。可以以防霜網、紙箱加以覆蓋或蓋小溫室﹝可用</a:t>
            </a:r>
            <a:r>
              <a:rPr lang="en-US" altLang="zh-TW" sz="3200" dirty="0"/>
              <a:t>4</a:t>
            </a:r>
            <a:r>
              <a:rPr lang="zh-TW" altLang="zh-TW" sz="3200" dirty="0"/>
              <a:t>根鐵管再加以透明塑膠布於上方及旁，下方透氣﹞下霜後，葉會變乾裂狀且脆弱，主幹也會開始脫皮。此時更要減少澆水次數以避免水傷根。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2</a:t>
            </a:r>
            <a:r>
              <a:rPr lang="zh-TW" altLang="zh-TW" dirty="0"/>
              <a:t>月至</a:t>
            </a:r>
            <a:r>
              <a:rPr lang="en-US" altLang="zh-TW" dirty="0"/>
              <a:t>3</a:t>
            </a:r>
            <a:r>
              <a:rPr lang="zh-TW" altLang="zh-TW" dirty="0"/>
              <a:t>月初左右地溫增加，芭樂就會開始冒心葉芽，等葉長大後於</a:t>
            </a:r>
            <a:r>
              <a:rPr lang="en-US" altLang="zh-TW" dirty="0"/>
              <a:t>2</a:t>
            </a:r>
            <a:r>
              <a:rPr lang="zh-TW" altLang="zh-TW" dirty="0"/>
              <a:t>吋後才可以慢慢增加澆水次數。夏天如過乾壤後只要多修剪枝葉在補充水，應會再抽新枝葉；冬天凍壤後只要少澆水，到春天時即會抽新枝葉。芭樂種子具有多胚芽，因此會常從底部抽新枝，此新枝最好剪除以免與主枝競爭營養。芭樂到盛產年齡後常結太多果，因此要在結果期間</a:t>
            </a:r>
            <a:r>
              <a:rPr lang="en-US" altLang="zh-TW" dirty="0"/>
              <a:t>6</a:t>
            </a:r>
            <a:r>
              <a:rPr lang="zh-TW" altLang="zh-TW" dirty="0"/>
              <a:t>月至</a:t>
            </a:r>
            <a:r>
              <a:rPr lang="en-US" altLang="zh-TW" dirty="0"/>
              <a:t>12</a:t>
            </a:r>
            <a:r>
              <a:rPr lang="zh-TW" altLang="zh-TW" dirty="0"/>
              <a:t>月加以疏果以保隔年果粒生長正常。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台灣香水芭樂</a:t>
            </a:r>
            <a:endParaRPr lang="zh-TW" altLang="en-US" dirty="0"/>
          </a:p>
        </p:txBody>
      </p:sp>
      <p:pic>
        <p:nvPicPr>
          <p:cNvPr id="4" name="Content Placeholder 3" descr="芭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7"/>
            <a:ext cx="7128792" cy="47266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鳳梨釋</a:t>
            </a:r>
            <a:r>
              <a:rPr lang="zh-TW" altLang="zh-TW" dirty="0" smtClean="0"/>
              <a:t>迦</a:t>
            </a:r>
            <a:endParaRPr lang="zh-TW" altLang="en-US" dirty="0"/>
          </a:p>
        </p:txBody>
      </p:sp>
      <p:pic>
        <p:nvPicPr>
          <p:cNvPr id="4" name="Content Placeholder 3" descr="鳳梨釋迦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6480720" cy="485428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527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番石榴:  陳正宏主講</vt:lpstr>
      <vt:lpstr>芭樂為容易種果樹之一，又名番石榴:喜熱，長綠。夏天起開始開花至年底，果實則從9月中旬起至1-2月成熟。初春、初夏可放雞肥促進生長新枝葉。</vt:lpstr>
      <vt:lpstr>芭樂開花在 新枝第2節至第8節之間</vt:lpstr>
      <vt:lpstr>Slide 4</vt:lpstr>
      <vt:lpstr>春天時即會抽新枝葉。 芭樂種子具有多胚芽，</vt:lpstr>
      <vt:lpstr>Slide 6</vt:lpstr>
      <vt:lpstr>Slide 7</vt:lpstr>
      <vt:lpstr>台灣香水芭樂</vt:lpstr>
      <vt:lpstr>鳳梨釋迦</vt:lpstr>
      <vt:lpstr>鳳梨釋迦</vt:lpstr>
      <vt:lpstr>軟枝楊桃</vt:lpstr>
      <vt:lpstr>巴掌蓮霧</vt:lpstr>
      <vt:lpstr>荔枝、龍眼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番石榴:  陳正宏主講</dc:title>
  <dc:creator>Rick</dc:creator>
  <cp:lastModifiedBy>Rick</cp:lastModifiedBy>
  <cp:revision>1</cp:revision>
  <dcterms:created xsi:type="dcterms:W3CDTF">2012-03-16T04:24:19Z</dcterms:created>
  <dcterms:modified xsi:type="dcterms:W3CDTF">2012-03-16T04:27:08Z</dcterms:modified>
</cp:coreProperties>
</file>